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58" r:id="rId4"/>
    <p:sldId id="257" r:id="rId5"/>
    <p:sldId id="267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7098EE-335B-459E-BDDC-D2BEEF4155B3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18FB978-1686-415D-B39C-8B98D519CE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098EE-335B-459E-BDDC-D2BEEF4155B3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FB978-1686-415D-B39C-8B98D519CE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D7098EE-335B-459E-BDDC-D2BEEF4155B3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18FB978-1686-415D-B39C-8B98D519CE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098EE-335B-459E-BDDC-D2BEEF4155B3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FB978-1686-415D-B39C-8B98D519CE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7098EE-335B-459E-BDDC-D2BEEF4155B3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18FB978-1686-415D-B39C-8B98D519CE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098EE-335B-459E-BDDC-D2BEEF4155B3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FB978-1686-415D-B39C-8B98D519CE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098EE-335B-459E-BDDC-D2BEEF4155B3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FB978-1686-415D-B39C-8B98D519CE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098EE-335B-459E-BDDC-D2BEEF4155B3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FB978-1686-415D-B39C-8B98D519CE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7098EE-335B-459E-BDDC-D2BEEF4155B3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FB978-1686-415D-B39C-8B98D519CE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098EE-335B-459E-BDDC-D2BEEF4155B3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FB978-1686-415D-B39C-8B98D519CE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098EE-335B-459E-BDDC-D2BEEF4155B3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FB978-1686-415D-B39C-8B98D519CE5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D7098EE-335B-459E-BDDC-D2BEEF4155B3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18FB978-1686-415D-B39C-8B98D519CE5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WaKe</a:t>
            </a:r>
            <a:r>
              <a:rPr lang="en-GB" dirty="0" smtClean="0"/>
              <a:t> UP! </a:t>
            </a:r>
            <a:r>
              <a:rPr lang="en-GB" dirty="0" err="1" smtClean="0"/>
              <a:t>It’S</a:t>
            </a:r>
            <a:r>
              <a:rPr lang="en-GB" dirty="0" smtClean="0"/>
              <a:t> GETTING LATE!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Romans 13:11 </a:t>
            </a:r>
            <a:r>
              <a:rPr lang="en-GB" sz="3600" dirty="0" smtClean="0"/>
              <a:t>- </a:t>
            </a:r>
            <a:r>
              <a:rPr lang="en-GB" sz="3600" dirty="0" smtClean="0"/>
              <a:t>14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WAKE UP! IT’S GETTING LATE!</a:t>
            </a:r>
            <a:endParaRPr lang="en-GB" dirty="0"/>
          </a:p>
        </p:txBody>
      </p:sp>
      <p:pic>
        <p:nvPicPr>
          <p:cNvPr id="6" name="Content Placeholder 5" descr="I love the sound of my alarm clo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628800"/>
            <a:ext cx="7128792" cy="49685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WAKE UP! IT’S GETTING LATE!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Advent is a </a:t>
            </a:r>
            <a:r>
              <a:rPr lang="en-GB" sz="3200" dirty="0" smtClean="0"/>
              <a:t>season in the Church calendar</a:t>
            </a:r>
          </a:p>
          <a:p>
            <a:pPr>
              <a:buNone/>
            </a:pPr>
            <a:endParaRPr lang="en-GB" sz="3200" dirty="0" smtClean="0"/>
          </a:p>
          <a:p>
            <a:r>
              <a:rPr lang="en-GB" sz="3200" dirty="0" smtClean="0"/>
              <a:t>Four Sundays leading up to Christmas Day</a:t>
            </a:r>
          </a:p>
          <a:p>
            <a:endParaRPr lang="en-GB" sz="3200" dirty="0" smtClean="0"/>
          </a:p>
          <a:p>
            <a:r>
              <a:rPr lang="en-GB" sz="3200" dirty="0" smtClean="0"/>
              <a:t>The longed for event is almost here but not quite yet</a:t>
            </a:r>
            <a:endParaRPr lang="en-GB" sz="3200" dirty="0" smtClean="0"/>
          </a:p>
          <a:p>
            <a:endParaRPr lang="en-GB" sz="3200" dirty="0" smtClean="0"/>
          </a:p>
          <a:p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lang="en-GB" dirty="0" smtClean="0"/>
              <a:t>Wake up! It’s getting late!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A sense of </a:t>
            </a:r>
            <a:r>
              <a:rPr lang="en-GB" sz="3200" dirty="0" smtClean="0"/>
              <a:t>expectancy as we await the coming </a:t>
            </a:r>
            <a:r>
              <a:rPr lang="en-GB" sz="3200" dirty="0" smtClean="0"/>
              <a:t>of a King </a:t>
            </a:r>
          </a:p>
          <a:p>
            <a:r>
              <a:rPr lang="en-GB" sz="3200" dirty="0" smtClean="0"/>
              <a:t>But </a:t>
            </a:r>
            <a:r>
              <a:rPr lang="en-GB" sz="3200" dirty="0" smtClean="0"/>
              <a:t>which coming are we </a:t>
            </a:r>
            <a:r>
              <a:rPr lang="en-GB" sz="3200" dirty="0" smtClean="0"/>
              <a:t>looking forward to now?</a:t>
            </a:r>
          </a:p>
          <a:p>
            <a:r>
              <a:rPr lang="en-GB" sz="3200" dirty="0" smtClean="0"/>
              <a:t>Jesus has come in the past</a:t>
            </a:r>
          </a:p>
          <a:p>
            <a:r>
              <a:rPr lang="en-GB" sz="3200" dirty="0" smtClean="0"/>
              <a:t>He has come to us in the present by His Spirit</a:t>
            </a:r>
          </a:p>
          <a:p>
            <a:r>
              <a:rPr lang="en-GB" sz="3200" dirty="0" smtClean="0"/>
              <a:t>He is coming again in glory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WAKE UP! IT’S GETTING LATE!</a:t>
            </a:r>
            <a:endParaRPr lang="en-GB" dirty="0"/>
          </a:p>
        </p:txBody>
      </p:sp>
      <p:pic>
        <p:nvPicPr>
          <p:cNvPr id="4" name="Content Placeholder 3" descr="Late clo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916832"/>
            <a:ext cx="5904656" cy="41764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Wake up! It’s getting late!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 The warnings of Luke 21</a:t>
            </a:r>
          </a:p>
          <a:p>
            <a:pPr>
              <a:buNone/>
            </a:pPr>
            <a:endParaRPr lang="en-GB" sz="3200" dirty="0" smtClean="0"/>
          </a:p>
          <a:p>
            <a:r>
              <a:rPr lang="en-GB" sz="3200" dirty="0" smtClean="0"/>
              <a:t> This season is not a time for fantasy or delusion </a:t>
            </a:r>
            <a:r>
              <a:rPr lang="en-GB" sz="3200" dirty="0" smtClean="0"/>
              <a:t>(compare </a:t>
            </a:r>
            <a:r>
              <a:rPr lang="en-GB" sz="3200" dirty="0" smtClean="0"/>
              <a:t>verses 34 and </a:t>
            </a:r>
            <a:r>
              <a:rPr lang="en-GB" sz="3200" dirty="0" smtClean="0"/>
              <a:t>35 and Romans 13:12 -13)</a:t>
            </a:r>
            <a:endParaRPr lang="en-GB" sz="3200" dirty="0" smtClean="0"/>
          </a:p>
          <a:p>
            <a:endParaRPr lang="en-GB" sz="3200" dirty="0" smtClean="0"/>
          </a:p>
          <a:p>
            <a:r>
              <a:rPr lang="en-GB" sz="3200" dirty="0" smtClean="0"/>
              <a:t> We are not supposed </a:t>
            </a:r>
            <a:r>
              <a:rPr lang="en-GB" sz="3200" dirty="0" smtClean="0"/>
              <a:t>to just sit back and </a:t>
            </a:r>
            <a:r>
              <a:rPr lang="en-GB" sz="3200" dirty="0" smtClean="0"/>
              <a:t>watch, we need to be active </a:t>
            </a:r>
            <a:r>
              <a:rPr lang="en-GB" sz="3200" dirty="0" smtClean="0"/>
              <a:t>(see verses </a:t>
            </a:r>
            <a:r>
              <a:rPr lang="en-GB" sz="3200" dirty="0" smtClean="0"/>
              <a:t>13 </a:t>
            </a:r>
            <a:r>
              <a:rPr lang="en-GB" sz="3200" dirty="0" smtClean="0"/>
              <a:t>– </a:t>
            </a:r>
            <a:r>
              <a:rPr lang="en-GB" sz="3200" dirty="0" smtClean="0"/>
              <a:t>14)</a:t>
            </a:r>
            <a:endParaRPr lang="en-GB" sz="3200" dirty="0" smtClean="0"/>
          </a:p>
          <a:p>
            <a:pPr>
              <a:buNone/>
            </a:pP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Wake up! It’s getting late!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/>
              <a:t> </a:t>
            </a:r>
            <a:r>
              <a:rPr lang="en-GB" sz="3200" dirty="0" smtClean="0"/>
              <a:t>Live to please God and demonstrate to the world that we take our faith seriously</a:t>
            </a:r>
            <a:endParaRPr lang="en-GB" sz="3200" dirty="0" smtClean="0"/>
          </a:p>
          <a:p>
            <a:pPr>
              <a:buNone/>
            </a:pPr>
            <a:endParaRPr lang="en-GB" sz="3200" dirty="0" smtClean="0"/>
          </a:p>
          <a:p>
            <a:r>
              <a:rPr lang="en-GB" sz="3200" dirty="0" smtClean="0"/>
              <a:t> </a:t>
            </a:r>
            <a:r>
              <a:rPr lang="en-GB" sz="3200" dirty="0" smtClean="0"/>
              <a:t>Cast off the things of darkness and put on the armour of light (12) – we are in a battle!</a:t>
            </a:r>
            <a:endParaRPr lang="en-GB" sz="3200" dirty="0" smtClean="0"/>
          </a:p>
          <a:p>
            <a:endParaRPr lang="en-GB" sz="3200" dirty="0" smtClean="0"/>
          </a:p>
          <a:p>
            <a:r>
              <a:rPr lang="en-GB" sz="3200" dirty="0" smtClean="0"/>
              <a:t> Rely on the Lord as you await </a:t>
            </a:r>
            <a:r>
              <a:rPr lang="en-GB" sz="3200" dirty="0" smtClean="0"/>
              <a:t>His Coming and not on your own strength(</a:t>
            </a:r>
            <a:r>
              <a:rPr lang="en-GB" sz="3200" dirty="0" smtClean="0"/>
              <a:t>14)</a:t>
            </a:r>
            <a:endParaRPr lang="en-GB" sz="3200" dirty="0" smtClean="0"/>
          </a:p>
          <a:p>
            <a:pPr>
              <a:buNone/>
            </a:pP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en-GB" dirty="0" err="1" smtClean="0"/>
              <a:t>WaKe</a:t>
            </a:r>
            <a:r>
              <a:rPr lang="en-GB" dirty="0" smtClean="0"/>
              <a:t> UP! IT’S GETTING LATE!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052736"/>
            <a:ext cx="7560840" cy="540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u="sng" dirty="0" smtClean="0"/>
              <a:t>CONCLUSION</a:t>
            </a:r>
            <a:r>
              <a:rPr lang="en-GB" sz="3200" dirty="0" smtClean="0"/>
              <a:t> </a:t>
            </a:r>
          </a:p>
          <a:p>
            <a:r>
              <a:rPr lang="en-GB" sz="3200" dirty="0" smtClean="0"/>
              <a:t>As </a:t>
            </a:r>
            <a:r>
              <a:rPr lang="en-GB" sz="3200" dirty="0" smtClean="0"/>
              <a:t>we are waiting for </a:t>
            </a:r>
            <a:r>
              <a:rPr lang="en-GB" sz="3200" dirty="0" smtClean="0"/>
              <a:t>Him Jesus is waiting </a:t>
            </a:r>
            <a:r>
              <a:rPr lang="en-GB" sz="3200" dirty="0" smtClean="0"/>
              <a:t>for us to find </a:t>
            </a:r>
            <a:r>
              <a:rPr lang="en-GB" sz="3200" dirty="0" smtClean="0"/>
              <a:t>Him</a:t>
            </a:r>
            <a:endParaRPr lang="en-GB" sz="3200" dirty="0" smtClean="0"/>
          </a:p>
          <a:p>
            <a:r>
              <a:rPr lang="en-GB" sz="3200" dirty="0" smtClean="0"/>
              <a:t> We </a:t>
            </a:r>
            <a:r>
              <a:rPr lang="en-GB" sz="3200" dirty="0" smtClean="0"/>
              <a:t>have a responsibility to live as children of light shining in the darkness of this world (Ephesians 5:8)</a:t>
            </a:r>
            <a:endParaRPr lang="en-GB" sz="3200" dirty="0" smtClean="0"/>
          </a:p>
          <a:p>
            <a:r>
              <a:rPr lang="en-GB" sz="3200" dirty="0" smtClean="0"/>
              <a:t> </a:t>
            </a:r>
            <a:r>
              <a:rPr lang="en-GB" sz="3200" dirty="0" smtClean="0"/>
              <a:t>Have we found Him in our hearts?</a:t>
            </a:r>
          </a:p>
          <a:p>
            <a:r>
              <a:rPr lang="en-GB" sz="3200" dirty="0" smtClean="0"/>
              <a:t>Are we longing for His return?</a:t>
            </a:r>
          </a:p>
          <a:p>
            <a:r>
              <a:rPr lang="en-GB" sz="3200" dirty="0" smtClean="0"/>
              <a:t>Are we preparing for His return?</a:t>
            </a:r>
          </a:p>
          <a:p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</TotalTime>
  <Words>301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WaKe UP! It’S GETTING LATE!</vt:lpstr>
      <vt:lpstr>WAKE UP! IT’S GETTING LATE!</vt:lpstr>
      <vt:lpstr>WAKE UP! IT’S GETTING LATE!</vt:lpstr>
      <vt:lpstr>Wake up! It’s getting late!</vt:lpstr>
      <vt:lpstr>WAKE UP! IT’S GETTING LATE!</vt:lpstr>
      <vt:lpstr>Wake up! It’s getting late!</vt:lpstr>
      <vt:lpstr>Wake up! It’s getting late!</vt:lpstr>
      <vt:lpstr>WaKe UP! IT’S GETTING LATE!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</dc:title>
  <dc:creator>David Chapman</dc:creator>
  <cp:lastModifiedBy>User</cp:lastModifiedBy>
  <cp:revision>9</cp:revision>
  <dcterms:created xsi:type="dcterms:W3CDTF">2012-11-26T16:06:55Z</dcterms:created>
  <dcterms:modified xsi:type="dcterms:W3CDTF">2018-12-03T11:42:15Z</dcterms:modified>
</cp:coreProperties>
</file>